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5" r:id="rId4"/>
    <p:sldId id="262" r:id="rId5"/>
    <p:sldId id="260" r:id="rId6"/>
    <p:sldId id="257" r:id="rId7"/>
    <p:sldId id="263" r:id="rId8"/>
    <p:sldId id="259" r:id="rId9"/>
    <p:sldId id="267" r:id="rId10"/>
    <p:sldId id="264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>
        <p:scale>
          <a:sx n="80" d="100"/>
          <a:sy n="80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82B8-E119-4337-A8F8-AE2A7AF05C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543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37089-FA1B-4D40-9A33-62C37CCDA5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13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08B2-4256-4F98-B63E-83BE31B4FE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35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FA24-00B0-4810-93C3-BC998FBA4B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01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D951F-EFF6-4907-9CAA-52FDC5722A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7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F559B-4CD5-47FC-B6D0-AA97AC6A98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6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F55F-93FB-48A4-9222-D22F83226F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918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07CE7-126B-48ED-8990-64CF235F0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36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6B94-1D6D-41B2-8D6A-0DED2C5183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56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49D62-634C-42A2-AAF1-6108DE9EF0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664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7AAB-3122-48BE-BA25-0370280399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11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39375E-1C92-4C97-B2AB-C608D623B9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必须要双击红色块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60440" cy="564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zh-CN" altLang="en-US" dirty="0" smtClean="0"/>
              <a:t>监考老师注意事项：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考试期间务必关闭极域电子教控制端，避免干扰学生做操作题。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学生主动交卷不成功，要用“单机交卷”，单机交卷不能通过网络传至监考端，要能过</a:t>
            </a:r>
            <a:r>
              <a:rPr lang="en-US" altLang="zh-CN" sz="2400" dirty="0" smtClean="0"/>
              <a:t>U</a:t>
            </a:r>
            <a:r>
              <a:rPr lang="zh-CN" altLang="en-US" sz="2400" dirty="0" smtClean="0"/>
              <a:t>盘拷贝作答文件到监考端，再单机交卷。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如果屏幕右下角任务栏上，没有出现输入法，打不了中文，则按</a:t>
            </a:r>
            <a:r>
              <a:rPr lang="en-US" altLang="zh-CN" sz="2400" dirty="0" smtClean="0"/>
              <a:t>Crtl+5</a:t>
            </a:r>
            <a:r>
              <a:rPr lang="zh-CN" altLang="en-US" sz="2400" dirty="0" smtClean="0"/>
              <a:t>，调出五笔拼音混输的输入法。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36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65133" y="1674673"/>
            <a:ext cx="3281669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考完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交卷后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关机</a:t>
            </a:r>
            <a:endParaRPr lang="zh-CN" altLang="en-US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4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" y="28121"/>
            <a:ext cx="9108596" cy="69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3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300663"/>
            <a:ext cx="8229600" cy="1143000"/>
          </a:xfrm>
        </p:spPr>
        <p:txBody>
          <a:bodyPr/>
          <a:lstStyle/>
          <a:p>
            <a:pPr marL="838200" indent="-838200"/>
            <a:r>
              <a:rPr lang="en-US" altLang="zh-CN" sz="3500" dirty="0">
                <a:solidFill>
                  <a:srgbClr val="0000FF"/>
                </a:solidFill>
              </a:rPr>
              <a:t>6.</a:t>
            </a:r>
            <a:r>
              <a:rPr lang="zh-CN" altLang="en-US" sz="3500" dirty="0">
                <a:solidFill>
                  <a:srgbClr val="0000FF"/>
                </a:solidFill>
              </a:rPr>
              <a:t>做完操作题后，不保存文件不得分</a:t>
            </a:r>
            <a:r>
              <a:rPr lang="zh-CN" altLang="en-US" sz="3500" dirty="0"/>
              <a:t>！</a:t>
            </a:r>
          </a:p>
        </p:txBody>
      </p:sp>
      <p:sp>
        <p:nvSpPr>
          <p:cNvPr id="8195" name="AutoShape 3" descr="不保存就不得分！"/>
          <p:cNvSpPr>
            <a:spLocks noChangeAspect="1" noChangeArrowheads="1"/>
          </p:cNvSpPr>
          <p:nvPr/>
        </p:nvSpPr>
        <p:spPr bwMode="auto">
          <a:xfrm>
            <a:off x="2933700" y="2066925"/>
            <a:ext cx="3276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6" name="AutoShape 4" descr="不保存就不得分！"/>
          <p:cNvSpPr>
            <a:spLocks noChangeAspect="1" noChangeArrowheads="1"/>
          </p:cNvSpPr>
          <p:nvPr/>
        </p:nvSpPr>
        <p:spPr bwMode="auto">
          <a:xfrm>
            <a:off x="2933700" y="2066925"/>
            <a:ext cx="3276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AutoShape 5" descr="http://192.168.1.88/moodle/file.php/14/xueye_shuiping_kaoshi/fang%20fa%20yu%20gong%20ju/BaoCunCaoZuoTi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198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6675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2447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000" b="1"/>
              <a:t>1</a:t>
            </a:r>
            <a:r>
              <a:rPr lang="zh-CN" altLang="en-US" sz="3000" b="1"/>
              <a:t>、不得在机房用手机和闹钟。</a:t>
            </a:r>
          </a:p>
          <a:p>
            <a:pPr>
              <a:buFontTx/>
              <a:buNone/>
            </a:pPr>
            <a:r>
              <a:rPr lang="en-US" altLang="zh-CN" sz="3000" b="1"/>
              <a:t>2</a:t>
            </a:r>
            <a:r>
              <a:rPr lang="zh-CN" altLang="en-US" sz="3000" b="1"/>
              <a:t>、不得在机房进行摄像、拍照、截屏等活动，确保考试安全保密。</a:t>
            </a:r>
          </a:p>
          <a:p>
            <a:pPr>
              <a:buFontTx/>
              <a:buNone/>
            </a:pPr>
            <a:r>
              <a:rPr lang="en-US" altLang="zh-CN" sz="3000" b="1"/>
              <a:t>3</a:t>
            </a:r>
            <a:r>
              <a:rPr lang="zh-CN" altLang="en-US" sz="3000" b="1"/>
              <a:t>、不得携带其它违禁物品进入机房。</a:t>
            </a:r>
          </a:p>
        </p:txBody>
      </p:sp>
      <p:pic>
        <p:nvPicPr>
          <p:cNvPr id="614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3529012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mg?image&amp;quality=80&amp;size=b9999_10000&amp;sec=1530074730741&amp;di=4f724387d22a2cd433db949c49afd1bb&amp;imgtype=jpg&amp;src=http%3A%2F%2Fim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3375025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771775" y="4221163"/>
            <a:ext cx="29527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FF3300"/>
                </a:solidFill>
              </a:rPr>
              <a:t>禁止响铃  禁用闹钟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076" name="Picture 4" descr="jifang weishe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2153" r="3542" b="4712"/>
          <a:stretch>
            <a:fillRect/>
          </a:stretch>
        </p:blipFill>
        <p:spPr bwMode="auto">
          <a:xfrm>
            <a:off x="1476375" y="0"/>
            <a:ext cx="633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494" y="188640"/>
            <a:ext cx="7847012" cy="431800"/>
          </a:xfrm>
        </p:spPr>
        <p:txBody>
          <a:bodyPr/>
          <a:lstStyle/>
          <a:p>
            <a:r>
              <a:rPr lang="zh-CN" altLang="en-US" sz="3600" b="1" dirty="0">
                <a:ea typeface="华文细黑" pitchFamily="2" charset="-122"/>
              </a:rPr>
              <a:t>考试注意</a:t>
            </a:r>
            <a:r>
              <a:rPr lang="zh-CN" altLang="en-US" sz="3600" b="1" dirty="0" smtClean="0">
                <a:ea typeface="华文细黑" pitchFamily="2" charset="-122"/>
              </a:rPr>
              <a:t>事项</a:t>
            </a:r>
            <a:endParaRPr lang="zh-CN" altLang="en-US" sz="3600" dirty="0">
              <a:ea typeface="华文细黑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908721"/>
            <a:ext cx="5328592" cy="5184104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zh-CN" altLang="en-US" sz="2200" dirty="0" smtClean="0"/>
              <a:t>不要</a:t>
            </a:r>
            <a:r>
              <a:rPr lang="zh-CN" altLang="en-US" sz="2200" dirty="0"/>
              <a:t>无故关闭或重新启动计算机。</a:t>
            </a:r>
          </a:p>
          <a:p>
            <a:pPr marL="609600" indent="-609600" algn="l">
              <a:buFontTx/>
              <a:buAutoNum type="arabicPeriod"/>
            </a:pPr>
            <a:r>
              <a:rPr lang="zh-CN" altLang="en-US" sz="2200" dirty="0"/>
              <a:t>在考试过程中，如果出现：</a:t>
            </a:r>
            <a:r>
              <a:rPr lang="zh-CN" altLang="en-US" sz="2200" dirty="0">
                <a:solidFill>
                  <a:srgbClr val="CC00FF"/>
                </a:solidFill>
              </a:rPr>
              <a:t>无法登录</a:t>
            </a:r>
            <a:r>
              <a:rPr lang="zh-CN" altLang="en-US" sz="2200" dirty="0"/>
              <a:t>、</a:t>
            </a:r>
            <a:r>
              <a:rPr lang="zh-CN" altLang="en-US" sz="2200" dirty="0">
                <a:solidFill>
                  <a:srgbClr val="CC00FF"/>
                </a:solidFill>
              </a:rPr>
              <a:t>自动退出</a:t>
            </a:r>
            <a:r>
              <a:rPr lang="zh-CN" altLang="en-US" sz="2200" dirty="0"/>
              <a:t>、</a:t>
            </a:r>
            <a:r>
              <a:rPr lang="zh-CN" altLang="en-US" sz="2200" dirty="0">
                <a:solidFill>
                  <a:srgbClr val="CC00FF"/>
                </a:solidFill>
              </a:rPr>
              <a:t>电脑死机</a:t>
            </a:r>
            <a:r>
              <a:rPr lang="zh-CN" altLang="en-US" sz="2200" dirty="0"/>
              <a:t>、</a:t>
            </a:r>
            <a:r>
              <a:rPr lang="zh-CN" altLang="en-US" sz="2200" dirty="0">
                <a:solidFill>
                  <a:srgbClr val="CC00FF"/>
                </a:solidFill>
              </a:rPr>
              <a:t>找不到操作题的素材</a:t>
            </a:r>
            <a:r>
              <a:rPr lang="zh-CN" altLang="en-US" sz="2200" dirty="0"/>
              <a:t>，</a:t>
            </a:r>
            <a:r>
              <a:rPr lang="zh-CN" altLang="en-US" sz="2200" dirty="0">
                <a:solidFill>
                  <a:srgbClr val="CC00FF"/>
                </a:solidFill>
              </a:rPr>
              <a:t>键盘或鼠标不灵敏、输入法没有显现</a:t>
            </a:r>
            <a:r>
              <a:rPr lang="zh-CN" altLang="en-US" sz="2200" dirty="0"/>
              <a:t>等，不要擅自处理，</a:t>
            </a:r>
            <a:r>
              <a:rPr lang="zh-CN" altLang="en-US" sz="2200" b="1" dirty="0">
                <a:solidFill>
                  <a:srgbClr val="0000FF"/>
                </a:solidFill>
              </a:rPr>
              <a:t>要举手（举过头顶）</a:t>
            </a:r>
            <a:r>
              <a:rPr lang="zh-CN" altLang="en-US" sz="2200" dirty="0"/>
              <a:t>告知监考老师处理。</a:t>
            </a:r>
          </a:p>
          <a:p>
            <a:pPr marL="609600" indent="-609600" algn="l">
              <a:buFontTx/>
              <a:buAutoNum type="arabicPeriod"/>
            </a:pPr>
            <a:r>
              <a:rPr lang="zh-CN" altLang="en-US" sz="2200" dirty="0"/>
              <a:t>学生在考试过程中一般不允许退出考试系统，所以要</a:t>
            </a:r>
            <a:r>
              <a:rPr lang="zh-CN" altLang="en-US" sz="2200" dirty="0">
                <a:solidFill>
                  <a:srgbClr val="CC00FF"/>
                </a:solidFill>
              </a:rPr>
              <a:t>慎用“交卷”</a:t>
            </a:r>
            <a:r>
              <a:rPr lang="zh-CN" altLang="en-US" sz="2200" dirty="0"/>
              <a:t>选项。交卷之前要从头到尾</a:t>
            </a:r>
            <a:r>
              <a:rPr lang="zh-CN" altLang="en-US" sz="2200" dirty="0">
                <a:solidFill>
                  <a:srgbClr val="FF3300"/>
                </a:solidFill>
              </a:rPr>
              <a:t>全面检查做过的题目</a:t>
            </a:r>
            <a:r>
              <a:rPr lang="zh-CN" altLang="en-US" sz="2200" dirty="0"/>
              <a:t>，同时关闭打开的各个程序，如 </a:t>
            </a:r>
            <a:r>
              <a:rPr lang="en-US" altLang="zh-CN" sz="2200" dirty="0"/>
              <a:t>excel </a:t>
            </a:r>
            <a:r>
              <a:rPr lang="zh-CN" altLang="en-US" sz="2200" dirty="0"/>
              <a:t>、 </a:t>
            </a:r>
            <a:r>
              <a:rPr lang="en-US" altLang="zh-CN" sz="2200" dirty="0"/>
              <a:t>word </a:t>
            </a:r>
            <a:r>
              <a:rPr lang="zh-CN" altLang="en-US" sz="2200" dirty="0"/>
              <a:t>、 </a:t>
            </a:r>
            <a:r>
              <a:rPr lang="en-US" altLang="zh-CN" sz="2200" dirty="0" err="1"/>
              <a:t>powerpoint</a:t>
            </a:r>
            <a:r>
              <a:rPr lang="zh-CN" altLang="en-US" sz="2200" dirty="0"/>
              <a:t>等软件。</a:t>
            </a:r>
          </a:p>
          <a:p>
            <a:pPr marL="609600" indent="-609600" algn="l">
              <a:buFontTx/>
              <a:buAutoNum type="arabicPeriod"/>
            </a:pPr>
            <a:r>
              <a:rPr lang="zh-CN" altLang="en-US" sz="2200" dirty="0"/>
              <a:t>如果是</a:t>
            </a:r>
            <a:r>
              <a:rPr lang="zh-CN" altLang="en-US" sz="2200" b="1" dirty="0">
                <a:latin typeface="黑体" pitchFamily="2" charset="-122"/>
                <a:ea typeface="黑体" pitchFamily="2" charset="-122"/>
              </a:rPr>
              <a:t>学困生，务必用足</a:t>
            </a:r>
            <a:r>
              <a:rPr lang="en-US" altLang="zh-CN" sz="2200" b="1" dirty="0">
                <a:latin typeface="黑体" pitchFamily="2" charset="-122"/>
                <a:ea typeface="黑体" pitchFamily="2" charset="-122"/>
              </a:rPr>
              <a:t>50</a:t>
            </a:r>
            <a:r>
              <a:rPr lang="zh-CN" altLang="en-US" sz="2200" b="1" dirty="0">
                <a:latin typeface="黑体" pitchFamily="2" charset="-122"/>
                <a:ea typeface="黑体" pitchFamily="2" charset="-122"/>
              </a:rPr>
              <a:t>分钟的考试时间</a:t>
            </a:r>
            <a:r>
              <a:rPr lang="zh-CN" altLang="en-US" sz="2200" b="1" dirty="0" smtClean="0">
                <a:latin typeface="黑体" pitchFamily="2" charset="-122"/>
                <a:ea typeface="黑体" pitchFamily="2" charset="-122"/>
              </a:rPr>
              <a:t>，不放弃就是成功！</a:t>
            </a:r>
            <a:endParaRPr lang="zh-CN" altLang="en-US" sz="2200" b="1" dirty="0"/>
          </a:p>
        </p:txBody>
      </p:sp>
      <p:sp>
        <p:nvSpPr>
          <p:cNvPr id="2054" name="AutoShape 6" descr="data:image/png;base64,iVBORw0KGgoAAAANSUhEUgAAAUUAAAAvCAYAAAB0bNjVAAADoUlEQVR4nO2WMZYjIQxE+/432Ks68Qab6HlpKJVEm5n3g58YNyCVVOJ6vV5vAAD4x/XtCwAAnASmCAAQwBQBAAKYIgBAAFMEAAhgigAAAUwRACCAKQIABDBFAIAApggAEMAUAQACmCIAQABTBAAIYIoAAAFMEQAggCkCAARKpvjn/QYAOIKjTfG6rlJw3/6+a4/OfdR9O89z9sp8syM3sz3dtac03anVN3riiRqNHG2Kd4GrRfn5v4oYrgAV4a7r+o8dRTDL8d2aQyYvHY3TcXflrIpO1Rp1asiNu/POHcOjoz9HHGGK3cKNGrpDOKUZnIJxCnNno3QVnDu8Zr/tqBNHr0wszv13aZ+N1dWvotvq29meHXk5whQ7RXaLrtpolWn2VBPsKnplj9VadpiszNsxN/e7jClWcrZT40pNqFp1ndFRmzOONMUO86gI3iHmLkPuFL9jEKymvJvvTKNlz3Y0n+UkY4pPa5yJvTNfd+vqQJmd5Wid4ThTdKdOtsGVxHaYsNIwT74OlAK9K75KwWdjVtcrLwjXmNXGzp73pO7OAMoYVUZT5fwnB8lRpqgkPyNiJfGr4ncEr5jijub56aaYbRRncI5implKtUZ2U6nt3Xqredidr2NMcVVYHQlT13YVvPqfpybi3f4/wRTd/66+yzTvKE+quTyps1qLq/pU9L0bIqu4R/erDjCXY0wxK6BTdJ9rynmuQahFpMa6czre3fMpU8yaU1eTOOeu4swOgp26Otpk+8KNpyvuHfk71hRnRTj6X6bJMuvZO8zO6TbF6nT8HBSVmFeDJqutY6iZ85U6UDWqmqJi5K7Wd99V8t5hRMoemeHX2R9Hm6IrgDORM831aSbqeSeZ4swER8WvxJM1xVWszrpqUG6drOJ06kitkc5XUafBOvt1/b/SU3ccbYruZPpMiNrcs9eeWvhZAVUj6SpG5UzVFCuFr8aj6jV6NXScr9SXslYdnK4GXXutTHm3KWbz9etMcSRAZlJmxcs2aGZ/9dXzGeddo1cLa3W3TFNn9lW+6TAOR9fs3s5LtWKeHVq7cY4eCWp9Vs9XcrvS0jnnGFNUk+v8bybeXWHPirPrNVd9ZXY3xywXO4r+ib1V7ap7z+IamUp2z5267z4ny7djOMYUAQBOAFMEAAgcYYoAAL8NTBEAIIApAgAEMEUAgACmCAAQwBQBAAKYIgBAAFMEAAhgigAAAUwRACCAKQIABDBFAIAApggAEPgLOkaEhq2bgvY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AutoShape 8" descr="data:image/png;base64,iVBORw0KGgoAAAANSUhEUgAAAUUAAAAvCAYAAAB0bNjVAAADoUlEQVR4nO2WMZYjIQxE+/432Ks68Qab6HlpKJVEm5n3g58YNyCVVOJ6vV5vAAD4x/XtCwAAnASmCAAQwBQBAAKYIgBAAFMEAAhgigAAAUwRACCAKQIABDBFAIAApggAEMAUAQACmCIAQABTBAAIYIoAAAFMEQAggCkCAARKpvjn/QYAOIKjTfG6rlJw3/6+a4/OfdR9O89z9sp8syM3sz3dtac03anVN3riiRqNHG2Kd4GrRfn5v4oYrgAV4a7r+o8dRTDL8d2aQyYvHY3TcXflrIpO1Rp1asiNu/POHcOjoz9HHGGK3cKNGrpDOKUZnIJxCnNno3QVnDu8Zr/tqBNHr0wszv13aZ+N1dWvotvq29meHXk5whQ7RXaLrtpolWn2VBPsKnplj9VadpiszNsxN/e7jClWcrZT40pNqFp1ndFRmzOONMUO86gI3iHmLkPuFL9jEKymvJvvTKNlz3Y0n+UkY4pPa5yJvTNfd+vqQJmd5Wid4ThTdKdOtsGVxHaYsNIwT74OlAK9K75KwWdjVtcrLwjXmNXGzp73pO7OAMoYVUZT5fwnB8lRpqgkPyNiJfGr4ncEr5jijub56aaYbRRncI5implKtUZ2U6nt3Xqredidr2NMcVVYHQlT13YVvPqfpybi3f4/wRTd/66+yzTvKE+quTyps1qLq/pU9L0bIqu4R/erDjCXY0wxK6BTdJ9rynmuQahFpMa6czre3fMpU8yaU1eTOOeu4swOgp26Otpk+8KNpyvuHfk71hRnRTj6X6bJMuvZO8zO6TbF6nT8HBSVmFeDJqutY6iZ85U6UDWqmqJi5K7Wd99V8t5hRMoemeHX2R9Hm6IrgDORM831aSbqeSeZ4swER8WvxJM1xVWszrpqUG6drOJ06kitkc5XUafBOvt1/b/SU3ccbYruZPpMiNrcs9eeWvhZAVUj6SpG5UzVFCuFr8aj6jV6NXScr9SXslYdnK4GXXutTHm3KWbz9etMcSRAZlJmxcs2aGZ/9dXzGeddo1cLa3W3TFNn9lW+6TAOR9fs3s5LtWKeHVq7cY4eCWp9Vs9XcrvS0jnnGFNUk+v8bybeXWHPirPrNVd9ZXY3xywXO4r+ib1V7ap7z+IamUp2z5267z4ny7djOMYUAQBOAFMEAAgcYYoAAL8NTBEAIIApAgAEMEUAgACmCAAQwBQBAAKYIgBAAFMEAAhgigAAAUwRACCAKQIABDBFAIAApggAEPgLOkaEhq2bgvY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7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34346" r="6575" b="22580"/>
          <a:stretch>
            <a:fillRect/>
          </a:stretch>
        </p:blipFill>
        <p:spPr bwMode="auto">
          <a:xfrm>
            <a:off x="3814763" y="6092825"/>
            <a:ext cx="53292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3924300" y="6524625"/>
            <a:ext cx="4219575" cy="333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离开时，不要忘记带走“准考证”！</a:t>
            </a:r>
          </a:p>
        </p:txBody>
      </p:sp>
      <p:pic>
        <p:nvPicPr>
          <p:cNvPr id="1026" name="Picture 2" descr="D:\未冰点\0.课程备份\000.首页：课程备份\2022-1-12\shouye_wenjian\XueFa-ZhiDao\TuPian\JuShouGuoTouDing JiaoLiuGengShunCh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4664"/>
            <a:ext cx="3365782" cy="5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013325"/>
            <a:ext cx="8229600" cy="709613"/>
          </a:xfrm>
        </p:spPr>
        <p:txBody>
          <a:bodyPr/>
          <a:lstStyle/>
          <a:p>
            <a:pPr marL="838200" indent="-838200"/>
            <a:r>
              <a:rPr lang="en-US" altLang="zh-CN" sz="3500" dirty="0">
                <a:solidFill>
                  <a:srgbClr val="0000FF"/>
                </a:solidFill>
              </a:rPr>
              <a:t>6.</a:t>
            </a:r>
            <a:r>
              <a:rPr lang="zh-CN" altLang="en-US" sz="3500" dirty="0">
                <a:solidFill>
                  <a:srgbClr val="0000FF"/>
                </a:solidFill>
              </a:rPr>
              <a:t>做完操作题后，不保存文件不得分</a:t>
            </a:r>
            <a:r>
              <a:rPr lang="zh-CN" altLang="en-US" sz="3500" dirty="0"/>
              <a:t>！</a:t>
            </a:r>
          </a:p>
        </p:txBody>
      </p:sp>
      <p:sp>
        <p:nvSpPr>
          <p:cNvPr id="5125" name="AutoShape 5" descr="不保存就不得分！"/>
          <p:cNvSpPr>
            <a:spLocks noChangeAspect="1" noChangeArrowheads="1"/>
          </p:cNvSpPr>
          <p:nvPr/>
        </p:nvSpPr>
        <p:spPr bwMode="auto">
          <a:xfrm>
            <a:off x="2933700" y="2066925"/>
            <a:ext cx="3276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AutoShape 7" descr="不保存就不得分！"/>
          <p:cNvSpPr>
            <a:spLocks noChangeAspect="1" noChangeArrowheads="1"/>
          </p:cNvSpPr>
          <p:nvPr/>
        </p:nvSpPr>
        <p:spPr bwMode="auto">
          <a:xfrm>
            <a:off x="2933700" y="2066925"/>
            <a:ext cx="3276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AutoShape 9" descr="http://192.168.1.88/moodle/file.php/14/xueye_shuiping_kaoshi/fang%20fa%20yu%20gong%20ju/BaoCunCaoZuoTi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30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208963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34346" r="6575" b="22580"/>
          <a:stretch>
            <a:fillRect/>
          </a:stretch>
        </p:blipFill>
        <p:spPr bwMode="auto">
          <a:xfrm>
            <a:off x="3814763" y="6092825"/>
            <a:ext cx="53292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3924300" y="6524625"/>
            <a:ext cx="4219575" cy="333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离开时，不要忘记带走“准考证”！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0467" y="1674673"/>
            <a:ext cx="7411003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考完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交卷后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不关机</a:t>
            </a:r>
            <a:endParaRPr lang="en-US" altLang="zh-CN" sz="8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不在机房玩游戏</a:t>
            </a:r>
            <a:endParaRPr lang="zh-CN" altLang="en-US" sz="8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1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320</Words>
  <Application>Microsoft Office PowerPoint</Application>
  <PresentationFormat>全屏显示(4:3)</PresentationFormat>
  <Paragraphs>25</Paragraphs>
  <Slides>10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默认设计模板</vt:lpstr>
      <vt:lpstr>必须要双击红色块</vt:lpstr>
      <vt:lpstr>PowerPoint 演示文稿</vt:lpstr>
      <vt:lpstr>PowerPoint 演示文稿</vt:lpstr>
      <vt:lpstr>6.做完操作题后，不保存文件不得分！</vt:lpstr>
      <vt:lpstr>PowerPoint 演示文稿</vt:lpstr>
      <vt:lpstr>PowerPoint 演示文稿</vt:lpstr>
      <vt:lpstr>考试注意事项</vt:lpstr>
      <vt:lpstr>6.做完操作题后，不保存文件不得分！</vt:lpstr>
      <vt:lpstr>PowerPoint 演示文稿</vt:lpstr>
      <vt:lpstr>PowerPoint 演示文稿</vt:lpstr>
    </vt:vector>
  </TitlesOfParts>
  <Company>惠普(中国)股份有限公司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考试注意事项</dc:title>
  <dc:creator>HP</dc:creator>
  <cp:lastModifiedBy>微软用户</cp:lastModifiedBy>
  <cp:revision>52</cp:revision>
  <dcterms:created xsi:type="dcterms:W3CDTF">2015-06-30T00:59:40Z</dcterms:created>
  <dcterms:modified xsi:type="dcterms:W3CDTF">2024-06-19T07:24:03Z</dcterms:modified>
</cp:coreProperties>
</file>